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32" r:id="rId9"/>
    <p:sldId id="313" r:id="rId10"/>
    <p:sldId id="328" r:id="rId11"/>
    <p:sldId id="326" r:id="rId12"/>
    <p:sldId id="322" r:id="rId13"/>
    <p:sldId id="323" r:id="rId14"/>
    <p:sldId id="324" r:id="rId15"/>
    <p:sldId id="329" r:id="rId16"/>
    <p:sldId id="330" r:id="rId17"/>
    <p:sldId id="331" r:id="rId18"/>
    <p:sldId id="334" r:id="rId19"/>
    <p:sldId id="338" r:id="rId20"/>
    <p:sldId id="336" r:id="rId21"/>
    <p:sldId id="337" r:id="rId22"/>
    <p:sldId id="317" r:id="rId23"/>
    <p:sldId id="318" r:id="rId24"/>
    <p:sldId id="311" r:id="rId25"/>
    <p:sldId id="309" r:id="rId26"/>
    <p:sldId id="310" r:id="rId27"/>
    <p:sldId id="308" r:id="rId28"/>
    <p:sldId id="307" r:id="rId29"/>
    <p:sldId id="299" r:id="rId30"/>
    <p:sldId id="306" r:id="rId31"/>
    <p:sldId id="300" r:id="rId32"/>
    <p:sldId id="305" r:id="rId33"/>
    <p:sldId id="301" r:id="rId34"/>
    <p:sldId id="285" r:id="rId35"/>
    <p:sldId id="287" r:id="rId36"/>
    <p:sldId id="294" r:id="rId37"/>
    <p:sldId id="289" r:id="rId38"/>
    <p:sldId id="293" r:id="rId39"/>
    <p:sldId id="295" r:id="rId40"/>
    <p:sldId id="298" r:id="rId41"/>
    <p:sldId id="292" r:id="rId42"/>
    <p:sldId id="291" r:id="rId43"/>
    <p:sldId id="314" r:id="rId44"/>
    <p:sldId id="304" r:id="rId45"/>
    <p:sldId id="283" r:id="rId46"/>
    <p:sldId id="284" r:id="rId47"/>
    <p:sldId id="288" r:id="rId48"/>
    <p:sldId id="276" r:id="rId49"/>
    <p:sldId id="279" r:id="rId50"/>
    <p:sldId id="278" r:id="rId51"/>
    <p:sldId id="280" r:id="rId52"/>
    <p:sldId id="282" r:id="rId53"/>
    <p:sldId id="268" r:id="rId54"/>
    <p:sldId id="267" r:id="rId55"/>
    <p:sldId id="266" r:id="rId56"/>
    <p:sldId id="265" r:id="rId57"/>
    <p:sldId id="258" r:id="rId58"/>
    <p:sldId id="263" r:id="rId59"/>
    <p:sldId id="26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38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231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71.png"/><Relationship Id="rId4" Type="http://schemas.openxmlformats.org/officeDocument/2006/relationships/image" Target="../media/image20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11" Type="http://schemas.openxmlformats.org/officeDocument/2006/relationships/image" Target="../media/image79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26" Type="http://schemas.openxmlformats.org/officeDocument/2006/relationships/image" Target="../media/image107.png"/><Relationship Id="rId39" Type="http://schemas.openxmlformats.org/officeDocument/2006/relationships/image" Target="../media/image158.png"/><Relationship Id="rId21" Type="http://schemas.openxmlformats.org/officeDocument/2006/relationships/image" Target="../media/image141.png"/><Relationship Id="rId34" Type="http://schemas.openxmlformats.org/officeDocument/2006/relationships/image" Target="../media/image153.png"/><Relationship Id="rId42" Type="http://schemas.openxmlformats.org/officeDocument/2006/relationships/image" Target="../media/image161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6" Type="http://schemas.openxmlformats.org/officeDocument/2006/relationships/image" Target="../media/image136.png"/><Relationship Id="rId29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24" Type="http://schemas.openxmlformats.org/officeDocument/2006/relationships/image" Target="../media/image144.png"/><Relationship Id="rId32" Type="http://schemas.openxmlformats.org/officeDocument/2006/relationships/image" Target="../media/image151.png"/><Relationship Id="rId37" Type="http://schemas.openxmlformats.org/officeDocument/2006/relationships/image" Target="../media/image156.png"/><Relationship Id="rId40" Type="http://schemas.openxmlformats.org/officeDocument/2006/relationships/image" Target="../media/image159.png"/><Relationship Id="rId45" Type="http://schemas.openxmlformats.org/officeDocument/2006/relationships/image" Target="../media/image164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28" Type="http://schemas.openxmlformats.org/officeDocument/2006/relationships/image" Target="../media/image147.png"/><Relationship Id="rId36" Type="http://schemas.openxmlformats.org/officeDocument/2006/relationships/image" Target="../media/image155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31" Type="http://schemas.openxmlformats.org/officeDocument/2006/relationships/image" Target="../media/image150.png"/><Relationship Id="rId44" Type="http://schemas.openxmlformats.org/officeDocument/2006/relationships/image" Target="../media/image163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Relationship Id="rId27" Type="http://schemas.openxmlformats.org/officeDocument/2006/relationships/image" Target="../media/image146.png"/><Relationship Id="rId30" Type="http://schemas.openxmlformats.org/officeDocument/2006/relationships/image" Target="../media/image149.png"/><Relationship Id="rId35" Type="http://schemas.openxmlformats.org/officeDocument/2006/relationships/image" Target="../media/image154.png"/><Relationship Id="rId43" Type="http://schemas.openxmlformats.org/officeDocument/2006/relationships/image" Target="../media/image162.png"/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33" Type="http://schemas.openxmlformats.org/officeDocument/2006/relationships/image" Target="../media/image152.png"/><Relationship Id="rId38" Type="http://schemas.openxmlformats.org/officeDocument/2006/relationships/image" Target="../media/image157.png"/><Relationship Id="rId46" Type="http://schemas.openxmlformats.org/officeDocument/2006/relationships/image" Target="../media/image165.png"/><Relationship Id="rId20" Type="http://schemas.openxmlformats.org/officeDocument/2006/relationships/image" Target="../media/image140.png"/><Relationship Id="rId41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" Type="http://schemas.openxmlformats.org/officeDocument/2006/relationships/image" Target="../media/image166.png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107.png"/><Relationship Id="rId21" Type="http://schemas.openxmlformats.org/officeDocument/2006/relationships/image" Target="../media/image198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image" Target="../media/image145.png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47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4" Type="http://schemas.openxmlformats.org/officeDocument/2006/relationships/image" Target="../media/image146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08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12" Type="http://schemas.openxmlformats.org/officeDocument/2006/relationships/image" Target="../media/image207.png"/><Relationship Id="rId17" Type="http://schemas.openxmlformats.org/officeDocument/2006/relationships/image" Target="../media/image212.png"/><Relationship Id="rId2" Type="http://schemas.openxmlformats.org/officeDocument/2006/relationships/image" Target="../media/image199.pn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3.png"/><Relationship Id="rId11" Type="http://schemas.openxmlformats.org/officeDocument/2006/relationships/image" Target="../media/image147.png"/><Relationship Id="rId5" Type="http://schemas.openxmlformats.org/officeDocument/2006/relationships/image" Target="../media/image202.png"/><Relationship Id="rId15" Type="http://schemas.openxmlformats.org/officeDocument/2006/relationships/image" Target="../media/image210.png"/><Relationship Id="rId10" Type="http://schemas.openxmlformats.org/officeDocument/2006/relationships/image" Target="../media/image146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Relationship Id="rId14" Type="http://schemas.openxmlformats.org/officeDocument/2006/relationships/image" Target="../media/image20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14.png"/><Relationship Id="rId7" Type="http://schemas.openxmlformats.org/officeDocument/2006/relationships/image" Target="../media/image217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9.png"/><Relationship Id="rId18" Type="http://schemas.openxmlformats.org/officeDocument/2006/relationships/image" Target="../media/image234.png"/><Relationship Id="rId26" Type="http://schemas.openxmlformats.org/officeDocument/2006/relationships/image" Target="../media/image242.png"/><Relationship Id="rId39" Type="http://schemas.openxmlformats.org/officeDocument/2006/relationships/image" Target="../media/image209.png"/><Relationship Id="rId21" Type="http://schemas.openxmlformats.org/officeDocument/2006/relationships/image" Target="../media/image237.png"/><Relationship Id="rId34" Type="http://schemas.openxmlformats.org/officeDocument/2006/relationships/image" Target="../media/image250.png"/><Relationship Id="rId42" Type="http://schemas.openxmlformats.org/officeDocument/2006/relationships/image" Target="../media/image257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6" Type="http://schemas.openxmlformats.org/officeDocument/2006/relationships/image" Target="../media/image232.png"/><Relationship Id="rId20" Type="http://schemas.openxmlformats.org/officeDocument/2006/relationships/image" Target="../media/image236.png"/><Relationship Id="rId29" Type="http://schemas.openxmlformats.org/officeDocument/2006/relationships/image" Target="../media/image245.png"/><Relationship Id="rId41" Type="http://schemas.openxmlformats.org/officeDocument/2006/relationships/image" Target="../media/image2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24" Type="http://schemas.openxmlformats.org/officeDocument/2006/relationships/image" Target="../media/image240.png"/><Relationship Id="rId32" Type="http://schemas.openxmlformats.org/officeDocument/2006/relationships/image" Target="../media/image248.png"/><Relationship Id="rId37" Type="http://schemas.openxmlformats.org/officeDocument/2006/relationships/image" Target="../media/image253.png"/><Relationship Id="rId40" Type="http://schemas.openxmlformats.org/officeDocument/2006/relationships/image" Target="../media/image255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39.png"/><Relationship Id="rId28" Type="http://schemas.openxmlformats.org/officeDocument/2006/relationships/image" Target="../media/image244.png"/><Relationship Id="rId36" Type="http://schemas.openxmlformats.org/officeDocument/2006/relationships/image" Target="../media/image252.png"/><Relationship Id="rId10" Type="http://schemas.openxmlformats.org/officeDocument/2006/relationships/image" Target="../media/image226.png"/><Relationship Id="rId19" Type="http://schemas.openxmlformats.org/officeDocument/2006/relationships/image" Target="../media/image235.png"/><Relationship Id="rId31" Type="http://schemas.openxmlformats.org/officeDocument/2006/relationships/image" Target="../media/image247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Relationship Id="rId22" Type="http://schemas.openxmlformats.org/officeDocument/2006/relationships/image" Target="../media/image238.png"/><Relationship Id="rId27" Type="http://schemas.openxmlformats.org/officeDocument/2006/relationships/image" Target="../media/image243.png"/><Relationship Id="rId30" Type="http://schemas.openxmlformats.org/officeDocument/2006/relationships/image" Target="../media/image246.png"/><Relationship Id="rId35" Type="http://schemas.openxmlformats.org/officeDocument/2006/relationships/image" Target="../media/image251.png"/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5" Type="http://schemas.openxmlformats.org/officeDocument/2006/relationships/image" Target="../media/image241.png"/><Relationship Id="rId33" Type="http://schemas.openxmlformats.org/officeDocument/2006/relationships/image" Target="../media/image249.png"/><Relationship Id="rId38" Type="http://schemas.openxmlformats.org/officeDocument/2006/relationships/image" Target="../media/image2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2.png"/><Relationship Id="rId5" Type="http://schemas.openxmlformats.org/officeDocument/2006/relationships/image" Target="../media/image210.png"/><Relationship Id="rId4" Type="http://schemas.openxmlformats.org/officeDocument/2006/relationships/image" Target="../media/image211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1.png"/><Relationship Id="rId18" Type="http://schemas.openxmlformats.org/officeDocument/2006/relationships/image" Target="../media/image275.png"/><Relationship Id="rId26" Type="http://schemas.openxmlformats.org/officeDocument/2006/relationships/image" Target="../media/image211.png"/><Relationship Id="rId39" Type="http://schemas.openxmlformats.org/officeDocument/2006/relationships/image" Target="../media/image294.png"/><Relationship Id="rId21" Type="http://schemas.openxmlformats.org/officeDocument/2006/relationships/image" Target="../media/image278.png"/><Relationship Id="rId34" Type="http://schemas.openxmlformats.org/officeDocument/2006/relationships/image" Target="../media/image290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6" Type="http://schemas.openxmlformats.org/officeDocument/2006/relationships/image" Target="../media/image273.png"/><Relationship Id="rId20" Type="http://schemas.openxmlformats.org/officeDocument/2006/relationships/image" Target="../media/image277.png"/><Relationship Id="rId29" Type="http://schemas.openxmlformats.org/officeDocument/2006/relationships/image" Target="../media/image285.png"/><Relationship Id="rId41" Type="http://schemas.openxmlformats.org/officeDocument/2006/relationships/image" Target="../media/image2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24" Type="http://schemas.openxmlformats.org/officeDocument/2006/relationships/image" Target="../media/image281.png"/><Relationship Id="rId32" Type="http://schemas.openxmlformats.org/officeDocument/2006/relationships/image" Target="../media/image288.png"/><Relationship Id="rId37" Type="http://schemas.openxmlformats.org/officeDocument/2006/relationships/image" Target="../media/image212.png"/><Relationship Id="rId40" Type="http://schemas.openxmlformats.org/officeDocument/2006/relationships/image" Target="../media/image295.png"/><Relationship Id="rId5" Type="http://schemas.openxmlformats.org/officeDocument/2006/relationships/image" Target="../media/image263.png"/><Relationship Id="rId15" Type="http://schemas.openxmlformats.org/officeDocument/2006/relationships/image" Target="../media/image210.png"/><Relationship Id="rId23" Type="http://schemas.openxmlformats.org/officeDocument/2006/relationships/image" Target="../media/image280.png"/><Relationship Id="rId28" Type="http://schemas.openxmlformats.org/officeDocument/2006/relationships/image" Target="../media/image284.png"/><Relationship Id="rId36" Type="http://schemas.openxmlformats.org/officeDocument/2006/relationships/image" Target="../media/image292.png"/><Relationship Id="rId10" Type="http://schemas.openxmlformats.org/officeDocument/2006/relationships/image" Target="../media/image268.png"/><Relationship Id="rId19" Type="http://schemas.openxmlformats.org/officeDocument/2006/relationships/image" Target="../media/image276.png"/><Relationship Id="rId31" Type="http://schemas.openxmlformats.org/officeDocument/2006/relationships/image" Target="../media/image287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Relationship Id="rId14" Type="http://schemas.openxmlformats.org/officeDocument/2006/relationships/image" Target="../media/image272.png"/><Relationship Id="rId22" Type="http://schemas.openxmlformats.org/officeDocument/2006/relationships/image" Target="../media/image279.png"/><Relationship Id="rId27" Type="http://schemas.openxmlformats.org/officeDocument/2006/relationships/image" Target="../media/image283.png"/><Relationship Id="rId30" Type="http://schemas.openxmlformats.org/officeDocument/2006/relationships/image" Target="../media/image286.png"/><Relationship Id="rId35" Type="http://schemas.openxmlformats.org/officeDocument/2006/relationships/image" Target="../media/image291.png"/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12" Type="http://schemas.openxmlformats.org/officeDocument/2006/relationships/image" Target="../media/image270.png"/><Relationship Id="rId17" Type="http://schemas.openxmlformats.org/officeDocument/2006/relationships/image" Target="../media/image274.png"/><Relationship Id="rId25" Type="http://schemas.openxmlformats.org/officeDocument/2006/relationships/image" Target="../media/image282.png"/><Relationship Id="rId33" Type="http://schemas.openxmlformats.org/officeDocument/2006/relationships/image" Target="../media/image289.png"/><Relationship Id="rId38" Type="http://schemas.openxmlformats.org/officeDocument/2006/relationships/image" Target="../media/image29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98.png"/><Relationship Id="rId7" Type="http://schemas.openxmlformats.org/officeDocument/2006/relationships/image" Target="../media/image301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Relationship Id="rId5" Type="http://schemas.openxmlformats.org/officeDocument/2006/relationships/image" Target="../media/image205.png"/><Relationship Id="rId4" Type="http://schemas.openxmlformats.org/officeDocument/2006/relationships/image" Target="../media/image299.png"/><Relationship Id="rId9" Type="http://schemas.openxmlformats.org/officeDocument/2006/relationships/image" Target="../media/image2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8.png"/><Relationship Id="rId7" Type="http://schemas.openxmlformats.org/officeDocument/2006/relationships/image" Target="../media/image204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1.png"/><Relationship Id="rId5" Type="http://schemas.openxmlformats.org/officeDocument/2006/relationships/image" Target="../media/image310.png"/><Relationship Id="rId4" Type="http://schemas.openxmlformats.org/officeDocument/2006/relationships/image" Target="../media/image309.png"/><Relationship Id="rId9" Type="http://schemas.openxmlformats.org/officeDocument/2006/relationships/image" Target="../media/image3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8.png"/><Relationship Id="rId11" Type="http://schemas.openxmlformats.org/officeDocument/2006/relationships/image" Target="../media/image323.png"/><Relationship Id="rId5" Type="http://schemas.openxmlformats.org/officeDocument/2006/relationships/image" Target="../media/image317.png"/><Relationship Id="rId10" Type="http://schemas.openxmlformats.org/officeDocument/2006/relationships/image" Target="../media/image322.png"/><Relationship Id="rId4" Type="http://schemas.openxmlformats.org/officeDocument/2006/relationships/image" Target="../media/image316.png"/><Relationship Id="rId9" Type="http://schemas.openxmlformats.org/officeDocument/2006/relationships/image" Target="../media/image3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13.png"/><Relationship Id="rId7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5" Type="http://schemas.openxmlformats.org/officeDocument/2006/relationships/image" Target="../media/image181.png"/><Relationship Id="rId4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Relationship Id="rId9" Type="http://schemas.openxmlformats.org/officeDocument/2006/relationships/image" Target="../media/image5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6.png"/><Relationship Id="rId7" Type="http://schemas.openxmlformats.org/officeDocument/2006/relationships/image" Target="../media/image349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48.png"/><Relationship Id="rId10" Type="http://schemas.openxmlformats.org/officeDocument/2006/relationships/image" Target="../media/image352.png"/><Relationship Id="rId4" Type="http://schemas.openxmlformats.org/officeDocument/2006/relationships/image" Target="../media/image347.png"/><Relationship Id="rId9" Type="http://schemas.openxmlformats.org/officeDocument/2006/relationships/image" Target="../media/image3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-8.43806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4" y="2450548"/>
            <a:ext cx="2345999" cy="2659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0962E-570C-6FCA-185A-72B62C16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677" y="2727547"/>
            <a:ext cx="2755551" cy="210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60" y="2341752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958702" y="3065235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8C101-B7B7-5C17-EED4-8B95EC56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99" y="1784644"/>
            <a:ext cx="1498689" cy="283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-16.1855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0838" y="4802553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756" y="1716490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91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821229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5208815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7132896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40433-2276-46C6-8766-511C67E4A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094" y="2341557"/>
            <a:ext cx="2323240" cy="254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1944188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-13.0505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60F19A4-9414-4576-8A5C-DCF7A364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836" y="2047741"/>
            <a:ext cx="1593234" cy="27625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2" y="1905906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5785577" y="2160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11E1F-C75F-F33C-9F43-EF4F68DEAD28}"/>
              </a:ext>
            </a:extLst>
          </p:cNvPr>
          <p:cNvSpPr txBox="1"/>
          <p:nvPr/>
        </p:nvSpPr>
        <p:spPr>
          <a:xfrm>
            <a:off x="8029367" y="329050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294410" y="2021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-15.5861</a:t>
            </a:r>
          </a:p>
        </p:txBody>
      </p:sp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75841</TotalTime>
  <Words>1072</Words>
  <Application>Microsoft Office PowerPoint</Application>
  <PresentationFormat>Widescreen</PresentationFormat>
  <Paragraphs>215</Paragraphs>
  <Slides>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a30s020 - DONE</vt:lpstr>
      <vt:lpstr>a30s025</vt:lpstr>
      <vt:lpstr>a30s030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288</cp:revision>
  <dcterms:created xsi:type="dcterms:W3CDTF">2023-07-26T17:49:20Z</dcterms:created>
  <dcterms:modified xsi:type="dcterms:W3CDTF">2025-04-09T22:39:46Z</dcterms:modified>
</cp:coreProperties>
</file>